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6" r:id="rId4"/>
    <p:sldId id="259" r:id="rId5"/>
    <p:sldId id="260" r:id="rId6"/>
    <p:sldId id="257" r:id="rId7"/>
    <p:sldId id="269" r:id="rId8"/>
    <p:sldId id="262" r:id="rId9"/>
    <p:sldId id="265" r:id="rId10"/>
    <p:sldId id="263" r:id="rId11"/>
    <p:sldId id="271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1" autoAdjust="0"/>
    <p:restoredTop sz="94710" autoAdjust="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4697-7057-4285-861D-7B6EC5E4463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E717-13B4-4F7B-8E18-2C2D9FE83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777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4697-7057-4285-861D-7B6EC5E4463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E717-13B4-4F7B-8E18-2C2D9FE83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05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4697-7057-4285-861D-7B6EC5E4463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E717-13B4-4F7B-8E18-2C2D9FE83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414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4697-7057-4285-861D-7B6EC5E4463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E717-13B4-4F7B-8E18-2C2D9FE83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57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4697-7057-4285-861D-7B6EC5E4463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E717-13B4-4F7B-8E18-2C2D9FE83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776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4697-7057-4285-861D-7B6EC5E4463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E717-13B4-4F7B-8E18-2C2D9FE83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95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4697-7057-4285-861D-7B6EC5E4463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E717-13B4-4F7B-8E18-2C2D9FE83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064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4697-7057-4285-861D-7B6EC5E4463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E717-13B4-4F7B-8E18-2C2D9FE83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708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4697-7057-4285-861D-7B6EC5E4463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E717-13B4-4F7B-8E18-2C2D9FE83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17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4697-7057-4285-861D-7B6EC5E4463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E717-13B4-4F7B-8E18-2C2D9FE83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64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4697-7057-4285-861D-7B6EC5E4463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E717-13B4-4F7B-8E18-2C2D9FE83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142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34697-7057-4285-861D-7B6EC5E4463A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AE717-13B4-4F7B-8E18-2C2D9FE83D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98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lizondo.fime.uanl.mx/11CMTP/POSTAL/posta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7777" r="8086" b="7037"/>
          <a:stretch/>
        </p:blipFill>
        <p:spPr bwMode="auto">
          <a:xfrm>
            <a:off x="282270" y="404664"/>
            <a:ext cx="8579459" cy="55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2" y="0"/>
            <a:ext cx="9180512" cy="6885384"/>
          </a:xfrm>
          <a:prstGeom prst="rect">
            <a:avLst/>
          </a:prstGeom>
          <a:solidFill>
            <a:srgbClr val="EEEC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-8398" y="320658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MESAS </a:t>
            </a: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DE COMERCIANTES</a:t>
            </a:r>
          </a:p>
          <a:p>
            <a:pPr algn="ctr"/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Del Jueves 12 al sábado 14 de julio de 2018</a:t>
            </a:r>
          </a:p>
          <a:p>
            <a:pPr algn="ctr"/>
            <a:endParaRPr lang="es-MX" sz="3200" b="1" dirty="0">
              <a:solidFill>
                <a:schemeClr val="accent5">
                  <a:lumMod val="50000"/>
                </a:schemeClr>
              </a:solidFill>
              <a:latin typeface="Adobe Garamond Pro Bold" pitchFamily="18" charset="0"/>
            </a:endParaRPr>
          </a:p>
        </p:txBody>
      </p:sp>
      <p:pic>
        <p:nvPicPr>
          <p:cNvPr id="1026" name="Picture 2" descr="C:\Users\PATTY\Desktop\Escritorio 2018\INTERNET\POSTALES\11 CMTP\Poster\poster POSTALES 2018 v 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4" r="1170" b="973"/>
          <a:stretch/>
        </p:blipFill>
        <p:spPr bwMode="auto">
          <a:xfrm>
            <a:off x="-27344" y="6309320"/>
            <a:ext cx="9171344" cy="5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90872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  <a:t>11º. Congreso Mexicano de Tarjetas Postales</a:t>
            </a:r>
            <a:b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</a:b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11th.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Mexican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Congress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on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Postcards</a:t>
            </a:r>
            <a:endParaRPr lang="es-MX" sz="3200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27448" y="20608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accent2"/>
                </a:solidFill>
                <a:latin typeface="Adobe Garamond Pro Bold" pitchFamily="18" charset="0"/>
              </a:rPr>
              <a:t>Del 10 al 15 de Julio de 2018. Monterrey N.L., México.</a:t>
            </a:r>
            <a:endParaRPr lang="es-MX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C:\Users\PATTY\Desktop\MEMORIA\Fotos XI CMTP  postales 2018\12 de julio 2018 CMTP\Apertura mesas de comerciantes\WhatsApp Image 2018-08-24 at 10.32.53 A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8" y="692696"/>
            <a:ext cx="8231449" cy="42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01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PATTY\Desktop\MEMORIA\Fotos XI CMTP  postales 2018\12 de julio 2018 CMTP\Apertura mesas de comerciantes\438b375f-6d86-43c0-816f-5a58d1702b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4271"/>
            <a:ext cx="5227678" cy="54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19673" y="555788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01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C:\Users\PATTY\Desktop\MEMORIA\Fotos XI CMTP  postales 2018\12 de julio 2018 CMTP\Apertura mesas de comerciantes\WhatsApp Image 2018-08-24 at 10.34.23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364596" cy="54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42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C:\Users\PATTY\Desktop\MEMORIA\Fotos XI CMTP  postales 2018\12 de julio 2018 CMTP\Apertura mesas de comerciantes\c3be8352-ce75-42fa-92f6-62e84d83b0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95772" cy="484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01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C:\Users\PATTY\Desktop\MEMORIA\Fotos XI CMTP  postales 2018\12 de julio 2018 CMTP\Apertura mesas de comerciantes\WhatsApp Image 2018-08-24 at 10.32.55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3" y="404664"/>
            <a:ext cx="8631493" cy="43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01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C:\Users\PATTY\Desktop\MEMORIA\Fotos XI CMTP  postales 2018\12 de julio 2018 CMTP\Apertura mesas de comerciantes\WhatsApp Image 2018-08-24 at 10.32.54 A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5205"/>
            <a:ext cx="3829265" cy="502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01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 descr="C:\Users\PATTY\Desktop\MEMORIA\Fotos XI CMTP  postales 2018\12 de julio 2018 CMTP\Apertura mesas de comerciantes\WhatsApp Image 2018-08-24 at 10.32.56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15" y="172022"/>
            <a:ext cx="5965169" cy="538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01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PATTY\Desktop\MEMORIA\Fotos XI CMTP  postales 2018\12 de julio 2018 CMTP\Apertura mesas de comerciantes\3807567d-9cd0-44d6-a477-317cce45ad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52" y="188641"/>
            <a:ext cx="376134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01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C:\Users\PATTY\Desktop\MEMORIA\Fotos XI CMTP  postales 2018\12 de julio 2018 CMTP\Apertura mesas de comerciantes\WhatsApp Image 2018-08-24 at 10.32.53 A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4" b="26254"/>
          <a:stretch/>
        </p:blipFill>
        <p:spPr bwMode="auto">
          <a:xfrm>
            <a:off x="2555776" y="188640"/>
            <a:ext cx="3528392" cy="473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01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C:\Users\PATTY\Desktop\MEMORIA\Fotos XI CMTP  postales 2018\12 de julio 2018 CMTP\Apertura mesas de comerciantes\WhatsApp Image 2018-08-24 at 10.32.49 A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0" y="245932"/>
            <a:ext cx="7452319" cy="484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01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44</Words>
  <Application>Microsoft Office PowerPoint</Application>
  <PresentationFormat>Presentación en pantalla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PATTY</dc:creator>
  <cp:lastModifiedBy>PATTY</cp:lastModifiedBy>
  <cp:revision>9</cp:revision>
  <dcterms:created xsi:type="dcterms:W3CDTF">2018-08-25T04:17:20Z</dcterms:created>
  <dcterms:modified xsi:type="dcterms:W3CDTF">2018-09-12T04:25:03Z</dcterms:modified>
</cp:coreProperties>
</file>